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5" r:id="rId3"/>
    <p:sldId id="276" r:id="rId4"/>
    <p:sldId id="277" r:id="rId5"/>
    <p:sldId id="256" r:id="rId6"/>
    <p:sldId id="268" r:id="rId7"/>
    <p:sldId id="258" r:id="rId8"/>
    <p:sldId id="260" r:id="rId9"/>
    <p:sldId id="261" r:id="rId10"/>
    <p:sldId id="262" r:id="rId11"/>
    <p:sldId id="257" r:id="rId12"/>
    <p:sldId id="259" r:id="rId13"/>
    <p:sldId id="263" r:id="rId14"/>
    <p:sldId id="274" r:id="rId15"/>
    <p:sldId id="273" r:id="rId16"/>
    <p:sldId id="264" r:id="rId17"/>
    <p:sldId id="265" r:id="rId18"/>
    <p:sldId id="266" r:id="rId19"/>
    <p:sldId id="267" r:id="rId20"/>
    <p:sldId id="269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CFFC47-3AFE-4A38-931A-2F0872E59E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16057E-9D5A-47FE-ADD9-5C17D1B24B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5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MORE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Making</a:t>
            </a:r>
          </a:p>
          <a:p>
            <a:pPr marL="45720" indent="0">
              <a:buNone/>
            </a:pPr>
            <a:r>
              <a:rPr lang="en-US" dirty="0" smtClean="0"/>
              <a:t>Opportunities </a:t>
            </a:r>
          </a:p>
          <a:p>
            <a:pPr marL="45720" indent="0">
              <a:buNone/>
            </a:pPr>
            <a:r>
              <a:rPr lang="en-US" dirty="0" smtClean="0"/>
              <a:t>Real</a:t>
            </a:r>
          </a:p>
          <a:p>
            <a:pPr marL="45720" indent="0">
              <a:buNone/>
            </a:pPr>
            <a:r>
              <a:rPr lang="en-US" dirty="0"/>
              <a:t>f</a:t>
            </a:r>
            <a:r>
              <a:rPr lang="en-US" dirty="0" smtClean="0"/>
              <a:t>or </a:t>
            </a:r>
          </a:p>
          <a:p>
            <a:pPr marL="45720" indent="0">
              <a:buNone/>
            </a:pPr>
            <a:r>
              <a:rPr lang="en-US" dirty="0" smtClean="0"/>
              <a:t>Everyone</a:t>
            </a:r>
          </a:p>
          <a:p>
            <a:pPr marL="45720" indent="0">
              <a:buNone/>
            </a:pPr>
            <a:r>
              <a:rPr lang="en-US" dirty="0" smtClean="0"/>
              <a:t>In the Rock and Mississippi River Regions</a:t>
            </a:r>
          </a:p>
          <a:p>
            <a:pPr marL="45720" indent="0">
              <a:buNone/>
            </a:pPr>
            <a:r>
              <a:rPr lang="en-US" sz="4000" dirty="0" smtClean="0"/>
              <a:t>A 60 by 25 Leadership community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78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0"/>
            <a:ext cx="6512511" cy="1143000"/>
          </a:xfrm>
        </p:spPr>
        <p:txBody>
          <a:bodyPr/>
          <a:lstStyle/>
          <a:p>
            <a:pPr algn="l"/>
            <a:r>
              <a:rPr lang="en-US" sz="4400" dirty="0" smtClean="0"/>
              <a:t>For Kids For Employers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4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86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Win-Win for ALL Involved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78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Employers: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Increase your business’s visibility and highlight your community involvement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Promote careers and help students realize the opportunities in their hometowns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Promote company internships and apprenticeship opportunities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Make our region into a strong workforce and economically vibrant area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Easy to register, Easy to participate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76800"/>
            <a:ext cx="6512511" cy="638368"/>
          </a:xfrm>
        </p:spPr>
        <p:txBody>
          <a:bodyPr/>
          <a:lstStyle/>
          <a:p>
            <a:pPr algn="l"/>
            <a:r>
              <a:rPr lang="en-US" dirty="0" smtClean="0"/>
              <a:t>Win-Win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4528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6400" b="1" dirty="0" smtClean="0"/>
              <a:t>Schools</a:t>
            </a:r>
          </a:p>
          <a:p>
            <a:pPr marL="45720" indent="0">
              <a:buNone/>
            </a:pPr>
            <a:r>
              <a:rPr lang="en-US" sz="6400" dirty="0" smtClean="0"/>
              <a:t>      -Educators, students and parents can connect efficiently with </a:t>
            </a:r>
            <a:endParaRPr lang="en-US" sz="6400" dirty="0"/>
          </a:p>
          <a:p>
            <a:pPr marL="45720" indent="0">
              <a:buNone/>
            </a:pPr>
            <a:r>
              <a:rPr lang="en-US" sz="6400" dirty="0" smtClean="0"/>
              <a:t>        companies and real life professionals in career fields. </a:t>
            </a:r>
          </a:p>
          <a:p>
            <a:pPr marL="45720" indent="0">
              <a:buNone/>
            </a:pPr>
            <a:endParaRPr lang="en-US" sz="6400" dirty="0" smtClean="0"/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-Learn about companies that offer jobs and</a:t>
            </a:r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careers in manufacturing, technology, business,</a:t>
            </a:r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medical fields, engineering and </a:t>
            </a:r>
            <a:r>
              <a:rPr lang="en-US" sz="6400" dirty="0"/>
              <a:t>m</a:t>
            </a:r>
            <a:r>
              <a:rPr lang="en-US" sz="6400" dirty="0" smtClean="0"/>
              <a:t>any others.</a:t>
            </a:r>
          </a:p>
          <a:p>
            <a:pPr marL="45720" indent="0">
              <a:buNone/>
            </a:pPr>
            <a:endParaRPr lang="en-US" sz="6400" dirty="0" smtClean="0"/>
          </a:p>
          <a:p>
            <a:pPr marL="45720" indent="0">
              <a:buNone/>
            </a:pPr>
            <a:r>
              <a:rPr lang="en-US" sz="6400" dirty="0" smtClean="0"/>
              <a:t>      - Participate in career discussions with an </a:t>
            </a:r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online mentor/coach from your chosen field.</a:t>
            </a:r>
          </a:p>
          <a:p>
            <a:pPr marL="45720" indent="0">
              <a:buNone/>
            </a:pPr>
            <a:endParaRPr lang="en-US" sz="6400" dirty="0" smtClean="0"/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- Further interact with the company by participating in other</a:t>
            </a:r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worked-based programs like shadowing, internships, tours</a:t>
            </a:r>
          </a:p>
          <a:p>
            <a:pPr marL="4572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and summer employment            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86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Aligning workforce needs with our talent pipeline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51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6512511" cy="6096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 smtClean="0"/>
              <a:t>Employer Participation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3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0"/>
            <a:ext cx="6512511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Select participation that works best for your business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372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19800"/>
            <a:ext cx="6512511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Inspire </a:t>
            </a:r>
            <a:r>
              <a:rPr lang="en-US" dirty="0" err="1" smtClean="0"/>
              <a:t>Sheyboygan</a:t>
            </a:r>
            <a:endParaRPr lang="en-US" dirty="0"/>
          </a:p>
        </p:txBody>
      </p:sp>
      <p:pic>
        <p:nvPicPr>
          <p:cNvPr id="4" name="Content Placeholder 3" descr="WI-Inspire-Sheboygan-County-March-2015-Monthly-Report.pd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12037" r="6296" b="9259"/>
          <a:stretch/>
        </p:blipFill>
        <p:spPr>
          <a:xfrm>
            <a:off x="381000" y="228600"/>
            <a:ext cx="7772400" cy="57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867400"/>
            <a:ext cx="6512511" cy="8382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Talent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02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WACC Students		Bureau Valley HS</a:t>
            </a:r>
          </a:p>
          <a:p>
            <a:pPr marL="45720" indent="0">
              <a:buNone/>
            </a:pPr>
            <a:r>
              <a:rPr lang="en-US" dirty="0" smtClean="0"/>
              <a:t>Fulton HS			Oregon HS</a:t>
            </a:r>
          </a:p>
          <a:p>
            <a:pPr marL="45720" indent="0">
              <a:buNone/>
            </a:pPr>
            <a:r>
              <a:rPr lang="en-US" dirty="0" smtClean="0"/>
              <a:t>Morison HS			Amboy HS</a:t>
            </a:r>
          </a:p>
          <a:p>
            <a:pPr marL="45720" indent="0">
              <a:buNone/>
            </a:pPr>
            <a:r>
              <a:rPr lang="en-US" dirty="0" smtClean="0"/>
              <a:t>Sterling HS			Ohio HS</a:t>
            </a:r>
          </a:p>
          <a:p>
            <a:pPr marL="45720" indent="0">
              <a:buNone/>
            </a:pPr>
            <a:r>
              <a:rPr lang="en-US" dirty="0" smtClean="0"/>
              <a:t>Rock Falls HS			Dixon HS</a:t>
            </a:r>
          </a:p>
          <a:p>
            <a:pPr marL="45720" indent="0">
              <a:buNone/>
            </a:pPr>
            <a:r>
              <a:rPr lang="en-US" dirty="0" smtClean="0"/>
              <a:t>Eastland HS			Polo HS</a:t>
            </a:r>
          </a:p>
          <a:p>
            <a:pPr marL="45720" indent="0">
              <a:buNone/>
            </a:pPr>
            <a:r>
              <a:rPr lang="en-US" dirty="0" smtClean="0"/>
              <a:t>Prophetstown HS		AFC HS</a:t>
            </a:r>
          </a:p>
          <a:p>
            <a:pPr marL="45720" indent="0">
              <a:buNone/>
            </a:pPr>
            <a:r>
              <a:rPr lang="en-US" dirty="0" smtClean="0"/>
              <a:t>Erie HS			Milledgeville HS</a:t>
            </a:r>
          </a:p>
          <a:p>
            <a:pPr marL="45720" indent="0">
              <a:buNone/>
            </a:pPr>
            <a:r>
              <a:rPr lang="en-US" dirty="0" smtClean="0"/>
              <a:t>Sterling-Newman HS             Unity Christian HS</a:t>
            </a:r>
          </a:p>
          <a:p>
            <a:pPr marL="45720" indent="0">
              <a:buNone/>
            </a:pPr>
            <a:r>
              <a:rPr lang="en-US" dirty="0" smtClean="0"/>
              <a:t>Faith Christian 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Supporting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10400" cy="4145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dirty="0" smtClean="0"/>
              <a:t>*If you have job openings</a:t>
            </a:r>
          </a:p>
          <a:p>
            <a:pPr marL="45720" indent="0">
              <a:buNone/>
            </a:pPr>
            <a:r>
              <a:rPr lang="en-US" sz="3000" dirty="0" smtClean="0"/>
              <a:t>*If you have an aging workforce</a:t>
            </a:r>
          </a:p>
          <a:p>
            <a:pPr marL="45720" indent="0">
              <a:buNone/>
            </a:pPr>
            <a:r>
              <a:rPr lang="en-US" sz="3000" dirty="0" smtClean="0"/>
              <a:t>*If you want to keep talent local</a:t>
            </a:r>
          </a:p>
          <a:p>
            <a:pPr marL="45720" indent="0">
              <a:buNone/>
            </a:pPr>
            <a:r>
              <a:rPr lang="en-US" sz="3000" dirty="0" smtClean="0"/>
              <a:t>*If you want to impact our region</a:t>
            </a:r>
          </a:p>
          <a:p>
            <a:pPr marL="45720" indent="0">
              <a:buNone/>
            </a:pPr>
            <a:r>
              <a:rPr lang="en-US" sz="3000" dirty="0" smtClean="0"/>
              <a:t>*If you want to market your business</a:t>
            </a:r>
          </a:p>
          <a:p>
            <a:pPr marL="45720" indent="0">
              <a:buNone/>
            </a:pPr>
            <a:endParaRPr lang="en-US" sz="3000" dirty="0" smtClean="0"/>
          </a:p>
          <a:p>
            <a:pPr marL="45720" indent="0">
              <a:buNone/>
            </a:pPr>
            <a:r>
              <a:rPr lang="en-US" sz="3000" dirty="0" smtClean="0"/>
              <a:t>Then we need you to enroll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1200"/>
            <a:ext cx="6512511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sz="2800" dirty="0" smtClean="0"/>
              <a:t>Gather Business interest-January/February 2017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-Purchase and set-up software-Feb./March 2017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-Enroll Businesses- Starting Feb or March 2017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- Conduct Inspire seminar with Administrator, counselor and staff from 18 WACC HS- June 2017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-Instruct students and begin partnership activities 2017-18 school year.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94514"/>
            <a:ext cx="6512511" cy="1534886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Making Opportunities Real for everyone (MORE) in the Rock and Mississippi River Regions:</a:t>
            </a:r>
            <a:br>
              <a:rPr lang="en-US" sz="2400" dirty="0" smtClean="0"/>
            </a:br>
            <a:r>
              <a:rPr lang="en-US" sz="2400" dirty="0" smtClean="0"/>
              <a:t>A 60 by 25 Leadership Community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37388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 smtClean="0"/>
              <a:t>Making Opportunities Real for Everyone- MORE</a:t>
            </a:r>
            <a:endParaRPr lang="en-US" dirty="0"/>
          </a:p>
          <a:p>
            <a:r>
              <a:rPr lang="en-US" dirty="0" smtClean="0"/>
              <a:t>Our Region: Dixon to Clinton, IA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Current Partners/benefactors: Sauk, Morrison Tech, NIU P-20 Center, WACC-18 area HS, ROE 47, CGH Sterling, Sauk Valley Chamber, Morrison Chamber, Fulton Chamber, Clinton Economic Regional Development Corp., and </a:t>
            </a:r>
            <a:r>
              <a:rPr lang="en-US" dirty="0" smtClean="0">
                <a:solidFill>
                  <a:srgbClr val="FF0000"/>
                </a:solidFill>
              </a:rPr>
              <a:t>we hope to expand and include you.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talent local while helping students and businesses connect through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400"/>
            <a:ext cx="6512511" cy="1143000"/>
          </a:xfrm>
          <a:solidFill>
            <a:schemeClr val="accent2"/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Initial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21480"/>
          </a:xfrm>
        </p:spPr>
        <p:txBody>
          <a:bodyPr>
            <a:noAutofit/>
          </a:bodyPr>
          <a:lstStyle/>
          <a:p>
            <a:r>
              <a:rPr lang="en-US" sz="2800" dirty="0" smtClean="0"/>
              <a:t>40 area businesses enrolled by August 2017</a:t>
            </a:r>
          </a:p>
          <a:p>
            <a:r>
              <a:rPr lang="en-US" sz="2800" dirty="0" smtClean="0"/>
              <a:t>35 job coaches enlisted to assist</a:t>
            </a:r>
          </a:p>
          <a:p>
            <a:r>
              <a:rPr lang="en-US" sz="2800" dirty="0" smtClean="0"/>
              <a:t>50 job activities available for students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HS counselors and staff trained to share with students by August 2017</a:t>
            </a:r>
          </a:p>
          <a:p>
            <a:r>
              <a:rPr lang="en-US" sz="2800" dirty="0" smtClean="0"/>
              <a:t>Continue to enlist businesses</a:t>
            </a:r>
          </a:p>
        </p:txBody>
      </p:sp>
    </p:spTree>
    <p:extLst>
      <p:ext uri="{BB962C8B-B14F-4D97-AF65-F5344CB8AC3E}">
        <p14:creationId xmlns:p14="http://schemas.microsoft.com/office/powerpoint/2010/main" val="2534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102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We need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To Enroll: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Please complete the interest form and you will </a:t>
            </a:r>
          </a:p>
          <a:p>
            <a:pPr marL="45720" indent="0">
              <a:buNone/>
            </a:pPr>
            <a:r>
              <a:rPr lang="en-US" dirty="0" smtClean="0"/>
              <a:t>be contacted when the website is active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We look forward to working with your business and keeping our talent local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45008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Purchase </a:t>
            </a:r>
            <a:r>
              <a:rPr lang="en-US" dirty="0"/>
              <a:t>and implement Career Cruising </a:t>
            </a:r>
            <a:r>
              <a:rPr lang="en-US" dirty="0" smtClean="0"/>
              <a:t>Inspire- Will be setting up for fall usage 18 WACC schools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Promote-support the Sauk Multi-craft initiative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Promote-support Morrison Tech Pre-engineering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Support NIU, Sauk and WACC efforts to increase enrollment in health-science field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Build capacity in schools to partner with businesses PreK-12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9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60 by 25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45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IL 60 by 25 supports leadership communities- Extending the work of the NIU P-20 council</a:t>
            </a:r>
          </a:p>
          <a:p>
            <a:pPr marL="45720" indent="0">
              <a:buNone/>
            </a:pPr>
            <a:endParaRPr lang="en-US" dirty="0"/>
          </a:p>
          <a:p>
            <a:pPr marL="502920" indent="-457200">
              <a:buAutoNum type="arabicPeriod"/>
            </a:pPr>
            <a:r>
              <a:rPr lang="en-US" dirty="0" smtClean="0"/>
              <a:t>Grant opportunities</a:t>
            </a:r>
          </a:p>
          <a:p>
            <a:pPr marL="365760" lvl="1" indent="0">
              <a:buNone/>
            </a:pPr>
            <a:r>
              <a:rPr lang="en-US" dirty="0"/>
              <a:t>A-Remedial math programing- $5000.00</a:t>
            </a:r>
          </a:p>
          <a:p>
            <a:pPr marL="365760" lvl="1" indent="0">
              <a:buNone/>
            </a:pPr>
            <a:r>
              <a:rPr lang="en-US" dirty="0"/>
              <a:t>B- College and Career endorsements on HS graduation diploma.  $</a:t>
            </a:r>
            <a:r>
              <a:rPr lang="en-US" dirty="0" smtClean="0"/>
              <a:t>5000.00</a:t>
            </a:r>
          </a:p>
          <a:p>
            <a:pPr marL="365760" lvl="1" indent="0">
              <a:buNone/>
            </a:pPr>
            <a:r>
              <a:rPr lang="en-US" dirty="0" smtClean="0"/>
              <a:t>C- Career Pathway planning and completion</a:t>
            </a:r>
            <a:endParaRPr lang="en-US" dirty="0"/>
          </a:p>
          <a:p>
            <a:pPr marL="502920" indent="-457200">
              <a:buAutoNum type="arabicPeriod"/>
            </a:pPr>
            <a:r>
              <a:rPr lang="en-US" dirty="0" smtClean="0"/>
              <a:t>Technical support- Offer training on and off site</a:t>
            </a:r>
          </a:p>
          <a:p>
            <a:pPr marL="502920" indent="-457200">
              <a:buAutoNum type="arabicPeriod"/>
            </a:pPr>
            <a:r>
              <a:rPr lang="en-US" dirty="0" smtClean="0"/>
              <a:t>Financial support through sponsorship of activities</a:t>
            </a:r>
          </a:p>
          <a:p>
            <a:pPr marL="502920" indent="-457200">
              <a:buAutoNum type="arabicPeriod"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6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Making Opportunities Real for everyone in the Rock and Mississippi River Regions- MORE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447800"/>
            <a:ext cx="7175351" cy="347765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Career Cruising Inspire</a:t>
            </a:r>
            <a:br>
              <a:rPr lang="en-US" dirty="0" smtClean="0"/>
            </a:br>
            <a:r>
              <a:rPr lang="en-US" sz="3200" dirty="0" smtClean="0"/>
              <a:t>Keeping our resources local through personal work relationships</a:t>
            </a:r>
            <a:br>
              <a:rPr lang="en-US" sz="3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578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Area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4528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3200" dirty="0" smtClean="0"/>
              <a:t>Whiteside Area Career Center</a:t>
            </a:r>
          </a:p>
          <a:p>
            <a:pPr marL="45720" indent="0">
              <a:buNone/>
            </a:pPr>
            <a:r>
              <a:rPr lang="en-US" sz="3200" dirty="0" smtClean="0"/>
              <a:t>WACC High Schools</a:t>
            </a:r>
          </a:p>
          <a:p>
            <a:pPr marL="45720" indent="0">
              <a:buNone/>
            </a:pPr>
            <a:r>
              <a:rPr lang="en-US" sz="3200" dirty="0" smtClean="0"/>
              <a:t>Sauk Valley Community College</a:t>
            </a:r>
          </a:p>
          <a:p>
            <a:pPr marL="45720" indent="0">
              <a:buNone/>
            </a:pPr>
            <a:r>
              <a:rPr lang="en-US" sz="3200" dirty="0" smtClean="0"/>
              <a:t>Regional Office of Education 47</a:t>
            </a:r>
          </a:p>
          <a:p>
            <a:pPr marL="45720" indent="0">
              <a:buNone/>
            </a:pPr>
            <a:r>
              <a:rPr lang="en-US" sz="3200" dirty="0" smtClean="0"/>
              <a:t>Sauk Valley Chamber of Commerce</a:t>
            </a:r>
          </a:p>
          <a:p>
            <a:pPr marL="45720" indent="0">
              <a:buNone/>
            </a:pPr>
            <a:r>
              <a:rPr lang="en-US" sz="3200" dirty="0" smtClean="0"/>
              <a:t>Morrison Chamber of Commerce</a:t>
            </a:r>
          </a:p>
          <a:p>
            <a:pPr marL="45720" indent="0">
              <a:buNone/>
            </a:pPr>
            <a:r>
              <a:rPr lang="en-US" sz="3200" dirty="0" smtClean="0"/>
              <a:t>Fulton Chamber of Commerce</a:t>
            </a:r>
          </a:p>
          <a:p>
            <a:pPr marL="45720" indent="0">
              <a:buNone/>
            </a:pPr>
            <a:r>
              <a:rPr lang="en-US" sz="3200" dirty="0" smtClean="0"/>
              <a:t>Clinton Regional Development Corp.</a:t>
            </a:r>
          </a:p>
          <a:p>
            <a:pPr marL="45720" indent="0">
              <a:buNone/>
            </a:pPr>
            <a:r>
              <a:rPr lang="en-US" sz="3200" dirty="0" smtClean="0"/>
              <a:t>Morrison Tech.</a:t>
            </a:r>
          </a:p>
          <a:p>
            <a:pPr marL="45720" indent="0">
              <a:buNone/>
            </a:pPr>
            <a:r>
              <a:rPr lang="en-US" sz="3200" dirty="0" smtClean="0"/>
              <a:t>Blackhawk Hills Regional Council</a:t>
            </a:r>
          </a:p>
          <a:p>
            <a:pPr marL="45720" indent="0">
              <a:buNone/>
            </a:pPr>
            <a:r>
              <a:rPr lang="en-US" sz="3200" dirty="0" smtClean="0"/>
              <a:t>CGH Hospital Sterling, IL.</a:t>
            </a:r>
          </a:p>
          <a:p>
            <a:pPr marL="45720" indent="0">
              <a:buNone/>
            </a:pPr>
            <a:r>
              <a:rPr lang="en-US" sz="3200" dirty="0" smtClean="0"/>
              <a:t>Northern IL. University P-20 Center</a:t>
            </a:r>
          </a:p>
          <a:p>
            <a:pPr marL="4572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Need=Area businesses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Keeping Talent Local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Existing jobs in our area go unfilled</a:t>
            </a:r>
          </a:p>
          <a:p>
            <a:r>
              <a:rPr lang="en-US" dirty="0" smtClean="0"/>
              <a:t>Area students are not aware of the openings</a:t>
            </a:r>
          </a:p>
          <a:p>
            <a:r>
              <a:rPr lang="en-US" dirty="0" smtClean="0"/>
              <a:t>Area businesses need to develop a talent pipeline</a:t>
            </a:r>
          </a:p>
          <a:p>
            <a:r>
              <a:rPr lang="en-US" dirty="0" smtClean="0"/>
              <a:t>Middle and High School students are potential candidates</a:t>
            </a:r>
          </a:p>
          <a:p>
            <a:r>
              <a:rPr lang="en-US" dirty="0" smtClean="0"/>
              <a:t>Career Cruising Inspire connects students to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562600"/>
            <a:ext cx="6512511" cy="638368"/>
          </a:xfrm>
        </p:spPr>
        <p:txBody>
          <a:bodyPr/>
          <a:lstStyle/>
          <a:p>
            <a:pPr algn="l"/>
            <a:r>
              <a:rPr lang="en-US" dirty="0" smtClean="0"/>
              <a:t>Proven Platform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629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1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943600"/>
            <a:ext cx="6512511" cy="6096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Illinois Programs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1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13218</TotalTime>
  <Words>671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Georgia</vt:lpstr>
      <vt:lpstr>Trebuchet MS</vt:lpstr>
      <vt:lpstr>Slipstream</vt:lpstr>
      <vt:lpstr> MORE Updates</vt:lpstr>
      <vt:lpstr>Making Opportunities Real for everyone (MORE) in the Rock and Mississippi River Regions: A 60 by 25 Leadership Community</vt:lpstr>
      <vt:lpstr>Goals</vt:lpstr>
      <vt:lpstr>60 by 25 support</vt:lpstr>
      <vt:lpstr>Career Cruising Inspire Keeping our resources local through personal work relationships </vt:lpstr>
      <vt:lpstr>Area Partners</vt:lpstr>
      <vt:lpstr>Keeping Talent Local </vt:lpstr>
      <vt:lpstr>Proven Platform</vt:lpstr>
      <vt:lpstr>Illinois Programs</vt:lpstr>
      <vt:lpstr>For Kids For Employers</vt:lpstr>
      <vt:lpstr>Win-Win for ALL Involved </vt:lpstr>
      <vt:lpstr>Win-Win for ALL</vt:lpstr>
      <vt:lpstr>Aligning workforce needs with our talent pipeline</vt:lpstr>
      <vt:lpstr>Employer Participation</vt:lpstr>
      <vt:lpstr>Select participation that works best for your business</vt:lpstr>
      <vt:lpstr>Inspire Sheyboygan</vt:lpstr>
      <vt:lpstr>Talent Pipeline</vt:lpstr>
      <vt:lpstr>Supporting Businesses</vt:lpstr>
      <vt:lpstr>Timeline</vt:lpstr>
      <vt:lpstr>Initial Goals</vt:lpstr>
      <vt:lpstr>We need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Cruising Inspire Keeping our resources local through personal work relationships</dc:title>
  <dc:creator>Darryl Hogue</dc:creator>
  <cp:lastModifiedBy>janis.a.jones</cp:lastModifiedBy>
  <cp:revision>37</cp:revision>
  <dcterms:created xsi:type="dcterms:W3CDTF">2017-01-05T21:37:20Z</dcterms:created>
  <dcterms:modified xsi:type="dcterms:W3CDTF">2017-02-06T16:22:21Z</dcterms:modified>
</cp:coreProperties>
</file>